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1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200" y="5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eg>
</file>

<file path=ppt/media/image3.jpeg>
</file>

<file path=ppt/media/image4.png>
</file>

<file path=ppt/media/image5.jpg>
</file>

<file path=ppt/media/image6.jpe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9127C-7BD2-AF1F-7BBC-4A13B43BBE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EF4F64-33DF-69F6-0C0E-7D6DD77A88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DBE97E-5D14-09D4-FFDD-54520D05C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5FFB4-5C25-4BC1-B03B-F10614B871A3}" type="datetimeFigureOut">
              <a:rPr lang="en-US" smtClean="0"/>
              <a:t>5/28/24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53FA1-6AB5-6FC9-9889-8F31B08A1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29697-3485-28B5-37C7-84F2B8097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0C4C9-830E-48B2-BF92-47988F294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440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F2680-94D0-FF76-65CF-0B3B6A4AC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8B41B4-B717-EC0E-1832-C0FC78DC4F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338FC-3F2F-EDC6-2E1C-1934E583C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5FFB4-5C25-4BC1-B03B-F10614B871A3}" type="datetimeFigureOut">
              <a:rPr lang="en-US" smtClean="0"/>
              <a:t>5/28/24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6C817-C32B-5D2F-23ED-526167FB5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840B86-AECC-7C77-89F5-38F66A3BA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0C4C9-830E-48B2-BF92-47988F294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085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0E5185-73E6-280B-E564-05E06F9D17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8E6112-0E8E-3F87-3556-764A35C1A5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4EC4B-A068-E9C1-4B30-46ECBA4DD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5FFB4-5C25-4BC1-B03B-F10614B871A3}" type="datetimeFigureOut">
              <a:rPr lang="en-US" smtClean="0"/>
              <a:t>5/28/24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D8BF2-4DBA-0A7C-271D-EADB0603C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C8100-0713-03AB-EFE8-4685BD1C8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0C4C9-830E-48B2-BF92-47988F294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558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37E54-FECB-4CF2-25F1-D66786871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F866D-BC57-634F-01CB-A9C4BF488B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B5A161-181C-AA52-0BE0-9635F7883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5FFB4-5C25-4BC1-B03B-F10614B871A3}" type="datetimeFigureOut">
              <a:rPr lang="en-US" smtClean="0"/>
              <a:t>5/28/24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AB743C-609B-3971-03AB-2F3A2CD5C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2EA5F-41A8-872F-CD8C-C8488CC9B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0C4C9-830E-48B2-BF92-47988F294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972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8E17C-20BC-1A6E-411C-D7DE627D8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6FE737-7D58-2CBB-AC8D-535743E349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B6236C-E97D-15F1-7A68-6023BF64F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5FFB4-5C25-4BC1-B03B-F10614B871A3}" type="datetimeFigureOut">
              <a:rPr lang="en-US" smtClean="0"/>
              <a:t>5/28/24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ED34B-5504-CC3F-6978-9067D5920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73B68-5868-E2D7-8557-3F361C8A1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0C4C9-830E-48B2-BF92-47988F294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36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F64B1-7517-08A3-FE67-A5CCAA064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6C4222-A497-A903-C4A4-C5081BEB78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03B779-7AFB-24D8-6177-E197E4FFDF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179CF6-92A3-DCC3-DF26-4073470DD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5FFB4-5C25-4BC1-B03B-F10614B871A3}" type="datetimeFigureOut">
              <a:rPr lang="en-US" smtClean="0"/>
              <a:t>5/28/24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FADAAA-F273-1D3A-3D42-9A6768DBE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1646C2-0C27-B94E-3A0B-45D87D2AE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0C4C9-830E-48B2-BF92-47988F294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900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1133-6C4D-E91E-8544-0A02229E9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62A814-B9C5-8101-0AE9-DB10676B9E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FE65AD-3D4D-76A9-8297-4145A0127E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8C94FF-15D7-AEB0-9D18-EAA03D29E7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BAA799-8385-95D8-6BDD-4D1F5886F2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AB5CB6-D6A1-5E4C-3594-27B9E16D8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5FFB4-5C25-4BC1-B03B-F10614B871A3}" type="datetimeFigureOut">
              <a:rPr lang="en-US" smtClean="0"/>
              <a:t>5/28/24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D90D05-5927-49EC-2E1A-1CA003981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BEF3FE-416A-A5A8-9BBE-31B19F2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0C4C9-830E-48B2-BF92-47988F294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382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E942A-75AB-F783-ECA6-301C7CF83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2B452C-C9B1-D135-5D19-585F2C049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5FFB4-5C25-4BC1-B03B-F10614B871A3}" type="datetimeFigureOut">
              <a:rPr lang="en-US" smtClean="0"/>
              <a:t>5/28/24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BB05B4-7BA6-64EC-A0FE-CA94063D4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E38B9-C162-556F-61B7-227FBB536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0C4C9-830E-48B2-BF92-47988F294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931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708C90-0D68-69AF-6594-C14E45E38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5FFB4-5C25-4BC1-B03B-F10614B871A3}" type="datetimeFigureOut">
              <a:rPr lang="en-US" smtClean="0"/>
              <a:t>5/28/24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0EC7E3-ECF8-CC00-0B3F-A18CE6E95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94A25F-AB25-FC57-7455-B0464E01D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0C4C9-830E-48B2-BF92-47988F294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165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1C6B6-582A-9D96-D40F-A8A288905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FDD3B3-7E15-0A87-34C4-1892C45934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D2C186-DDD3-6B2F-14FE-34D0EF9825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542C79-26E0-351C-81F9-E231A8CA0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5FFB4-5C25-4BC1-B03B-F10614B871A3}" type="datetimeFigureOut">
              <a:rPr lang="en-US" smtClean="0"/>
              <a:t>5/28/24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3E955F-19A8-1660-856B-4E41F8366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15C738-B6E0-C8BD-BE4B-3B10C38FA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0C4C9-830E-48B2-BF92-47988F294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753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4C2F9-CF3E-17B9-A137-B783E5878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F73BD9-38DC-8BB9-87DF-8F4F885455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7ABE9E-387E-3A78-48DE-F1FF2ABDE0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01C9AC-CE39-5997-4898-D9E9769A8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5FFB4-5C25-4BC1-B03B-F10614B871A3}" type="datetimeFigureOut">
              <a:rPr lang="en-US" smtClean="0"/>
              <a:t>5/28/24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C2BECB-04D8-9FD1-AAF8-12AA8CC74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AFAF12-08AB-1FCF-A79F-2CEAE714E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0C4C9-830E-48B2-BF92-47988F294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773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B4B155-F4C2-0394-EBB6-527FA6204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74C9F9-8D3A-FA14-71ED-ECE20434D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8C53D7-095C-6F1E-E9B3-79519EC336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85FFB4-5C25-4BC1-B03B-F10614B871A3}" type="datetimeFigureOut">
              <a:rPr lang="en-US" smtClean="0"/>
              <a:t>5/28/24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5AAEDD-CD38-7FA1-B88B-13178F1665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4E4722-E776-C23C-122D-634348E6F8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90C4C9-830E-48B2-BF92-47988F294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063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F6B3415C-8407-1572-06CD-3B215A95AB7B}"/>
              </a:ext>
            </a:extLst>
          </p:cNvPr>
          <p:cNvGrpSpPr/>
          <p:nvPr/>
        </p:nvGrpSpPr>
        <p:grpSpPr>
          <a:xfrm>
            <a:off x="496223" y="933814"/>
            <a:ext cx="11190809" cy="5195653"/>
            <a:chOff x="496223" y="933814"/>
            <a:chExt cx="11190809" cy="5195653"/>
          </a:xfrm>
        </p:grpSpPr>
        <p:pic>
          <p:nvPicPr>
            <p:cNvPr id="13" name="Picture 12" descr="A person sitting in a field of snow&#10;&#10;Description automatically generated with medium confidence">
              <a:extLst>
                <a:ext uri="{FF2B5EF4-FFF2-40B4-BE49-F238E27FC236}">
                  <a16:creationId xmlns:a16="http://schemas.microsoft.com/office/drawing/2014/main" id="{5D0F1E69-04A6-455A-F185-323A6BF364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2190" b="29750"/>
            <a:stretch/>
          </p:blipFill>
          <p:spPr>
            <a:xfrm>
              <a:off x="8575368" y="946530"/>
              <a:ext cx="3111664" cy="2408830"/>
            </a:xfrm>
            <a:prstGeom prst="rect">
              <a:avLst/>
            </a:prstGeom>
            <a:ln w="76200">
              <a:solidFill>
                <a:schemeClr val="bg1"/>
              </a:solidFill>
            </a:ln>
          </p:spPr>
        </p:pic>
        <p:pic>
          <p:nvPicPr>
            <p:cNvPr id="6" name="Picture 5" descr="Two men holding a dog and a chicken&#10;&#10;Description automatically generated">
              <a:extLst>
                <a:ext uri="{FF2B5EF4-FFF2-40B4-BE49-F238E27FC236}">
                  <a16:creationId xmlns:a16="http://schemas.microsoft.com/office/drawing/2014/main" id="{24847B43-75FE-35A0-1224-09558D9F89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6223" y="933814"/>
              <a:ext cx="3810338" cy="2858468"/>
            </a:xfrm>
            <a:prstGeom prst="rect">
              <a:avLst/>
            </a:prstGeom>
            <a:ln w="76200">
              <a:solidFill>
                <a:schemeClr val="bg1"/>
              </a:solidFill>
            </a:ln>
          </p:spPr>
        </p:pic>
        <p:pic>
          <p:nvPicPr>
            <p:cNvPr id="3" name="Picture 2" descr="Two men holding dogs in the snow&#10;&#10;Description automatically generated">
              <a:extLst>
                <a:ext uri="{FF2B5EF4-FFF2-40B4-BE49-F238E27FC236}">
                  <a16:creationId xmlns:a16="http://schemas.microsoft.com/office/drawing/2014/main" id="{3DB0472F-E102-FE59-BA46-9DDCA5477C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6363" r="12682" b="28283"/>
            <a:stretch/>
          </p:blipFill>
          <p:spPr>
            <a:xfrm>
              <a:off x="8210252" y="2635797"/>
              <a:ext cx="3476780" cy="3493666"/>
            </a:xfrm>
            <a:prstGeom prst="rect">
              <a:avLst/>
            </a:prstGeom>
            <a:ln w="76200">
              <a:solidFill>
                <a:schemeClr val="bg1"/>
              </a:solidFill>
            </a:ln>
          </p:spPr>
        </p:pic>
        <p:pic>
          <p:nvPicPr>
            <p:cNvPr id="21" name="Picture 20" descr="A couple of cats lying on a couch&#10;&#10;Description automatically generated with medium confidence">
              <a:extLst>
                <a:ext uri="{FF2B5EF4-FFF2-40B4-BE49-F238E27FC236}">
                  <a16:creationId xmlns:a16="http://schemas.microsoft.com/office/drawing/2014/main" id="{615EBFF0-8EC5-D78A-2963-6C91966225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386411" y="946529"/>
              <a:ext cx="2274619" cy="2681749"/>
            </a:xfrm>
            <a:prstGeom prst="rect">
              <a:avLst/>
            </a:prstGeom>
            <a:ln w="76200">
              <a:solidFill>
                <a:schemeClr val="bg1"/>
              </a:solidFill>
            </a:ln>
          </p:spPr>
        </p:pic>
        <p:pic>
          <p:nvPicPr>
            <p:cNvPr id="19" name="Picture 18" descr="A picture containing outdoor, person&#10;&#10;Description automatically generated">
              <a:extLst>
                <a:ext uri="{FF2B5EF4-FFF2-40B4-BE49-F238E27FC236}">
                  <a16:creationId xmlns:a16="http://schemas.microsoft.com/office/drawing/2014/main" id="{5EA00549-6D8A-138B-40BE-6A89037A58A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5400000">
              <a:off x="3921246" y="1308055"/>
              <a:ext cx="2993928" cy="2245446"/>
            </a:xfrm>
            <a:prstGeom prst="rect">
              <a:avLst/>
            </a:prstGeom>
            <a:ln w="76200">
              <a:solidFill>
                <a:schemeClr val="bg1"/>
              </a:solidFill>
            </a:ln>
          </p:spPr>
        </p:pic>
        <p:pic>
          <p:nvPicPr>
            <p:cNvPr id="9" name="Picture 8" descr="A person holding a dog on his lap&#10;&#10;Description automatically generated">
              <a:extLst>
                <a:ext uri="{FF2B5EF4-FFF2-40B4-BE49-F238E27FC236}">
                  <a16:creationId xmlns:a16="http://schemas.microsoft.com/office/drawing/2014/main" id="{505DDE95-9C4A-2607-C3D0-B9CAFD5AE6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4615" t="9210" r="14979"/>
            <a:stretch/>
          </p:blipFill>
          <p:spPr>
            <a:xfrm rot="5400000">
              <a:off x="5873604" y="3342041"/>
              <a:ext cx="3018566" cy="2556285"/>
            </a:xfrm>
            <a:prstGeom prst="rect">
              <a:avLst/>
            </a:prstGeom>
            <a:ln w="76200">
              <a:solidFill>
                <a:schemeClr val="bg1"/>
              </a:solidFill>
            </a:ln>
          </p:spPr>
        </p:pic>
        <p:pic>
          <p:nvPicPr>
            <p:cNvPr id="17" name="Picture 16" descr="A group of skiers pose for a picture&#10;&#10;Description automatically generated with low confidence">
              <a:extLst>
                <a:ext uri="{FF2B5EF4-FFF2-40B4-BE49-F238E27FC236}">
                  <a16:creationId xmlns:a16="http://schemas.microsoft.com/office/drawing/2014/main" id="{39303125-FEDA-5903-ACCF-069E7E0DF0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3442" r="46066"/>
            <a:stretch/>
          </p:blipFill>
          <p:spPr>
            <a:xfrm rot="5400000">
              <a:off x="1791202" y="1824665"/>
              <a:ext cx="3018563" cy="5591032"/>
            </a:xfrm>
            <a:prstGeom prst="rect">
              <a:avLst/>
            </a:prstGeom>
            <a:ln w="76200">
              <a:solidFill>
                <a:schemeClr val="bg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263527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Augustus Pendleton</dc:creator>
  <cp:lastModifiedBy>Augustus Raymond Pendleton</cp:lastModifiedBy>
  <cp:revision>2</cp:revision>
  <dcterms:created xsi:type="dcterms:W3CDTF">2022-06-10T16:35:56Z</dcterms:created>
  <dcterms:modified xsi:type="dcterms:W3CDTF">2024-05-28T18:29:11Z</dcterms:modified>
</cp:coreProperties>
</file>

<file path=docProps/thumbnail.jpeg>
</file>